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6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64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09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45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6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13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84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0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94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3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86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58CF-3FBA-44C7-B3BC-B4D7A266E31C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E604-AE6A-4E6C-BF60-CCE1D9536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99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71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4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8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07" y="1799997"/>
            <a:ext cx="5096586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17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16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2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07" y="1842866"/>
            <a:ext cx="5096586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3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6" y="1705706"/>
            <a:ext cx="5068007" cy="31722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86" y="1715233"/>
            <a:ext cx="503942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76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4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29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70862" y="1828577"/>
            <a:ext cx="10050277" cy="3200847"/>
            <a:chOff x="687355" y="237679"/>
            <a:chExt cx="10050277" cy="320084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55" y="237679"/>
              <a:ext cx="5010849" cy="320084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204" y="247206"/>
              <a:ext cx="5039428" cy="319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14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60" y="1833340"/>
            <a:ext cx="5058481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7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23230" y="180522"/>
            <a:ext cx="10145541" cy="6496957"/>
            <a:chOff x="800100" y="361043"/>
            <a:chExt cx="10145541" cy="649695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361043"/>
              <a:ext cx="5087060" cy="322942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160" y="361043"/>
              <a:ext cx="5058481" cy="324847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3590469"/>
              <a:ext cx="5087060" cy="3267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9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33" y="1842866"/>
            <a:ext cx="5077534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8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32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宽屏</PresentationFormat>
  <Paragraphs>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微软用户</cp:lastModifiedBy>
  <cp:revision>4</cp:revision>
  <dcterms:created xsi:type="dcterms:W3CDTF">2019-09-28T02:46:08Z</dcterms:created>
  <dcterms:modified xsi:type="dcterms:W3CDTF">2019-09-28T08:35:49Z</dcterms:modified>
</cp:coreProperties>
</file>